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2132-B6E5-401D-8238-B9C912C5A8D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9FEE-D16C-4AE3-AD3B-E41ED19BB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9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2132-B6E5-401D-8238-B9C912C5A8D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9FEE-D16C-4AE3-AD3B-E41ED19BB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5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2132-B6E5-401D-8238-B9C912C5A8D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9FEE-D16C-4AE3-AD3B-E41ED19BB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7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2132-B6E5-401D-8238-B9C912C5A8D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9FEE-D16C-4AE3-AD3B-E41ED19BB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1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2132-B6E5-401D-8238-B9C912C5A8D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9FEE-D16C-4AE3-AD3B-E41ED19BB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7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2132-B6E5-401D-8238-B9C912C5A8D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9FEE-D16C-4AE3-AD3B-E41ED19BB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4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2132-B6E5-401D-8238-B9C912C5A8D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9FEE-D16C-4AE3-AD3B-E41ED19BB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8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2132-B6E5-401D-8238-B9C912C5A8D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9FEE-D16C-4AE3-AD3B-E41ED19BB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7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2132-B6E5-401D-8238-B9C912C5A8D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9FEE-D16C-4AE3-AD3B-E41ED19BB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6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2132-B6E5-401D-8238-B9C912C5A8D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9FEE-D16C-4AE3-AD3B-E41ED19BB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2132-B6E5-401D-8238-B9C912C5A8D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9FEE-D16C-4AE3-AD3B-E41ED19BB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3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A2132-B6E5-401D-8238-B9C912C5A8D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B9FEE-D16C-4AE3-AD3B-E41ED19BB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6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North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By Donna Jo </a:t>
            </a:r>
            <a:r>
              <a:rPr lang="en-US" dirty="0" err="1" smtClean="0">
                <a:solidFill>
                  <a:srgbClr val="FF0000"/>
                </a:solidFill>
              </a:rPr>
              <a:t>Napoil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09c._Soundzabound_Volume_5_Disc_3_Aussie_R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1" y="2808846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These kid were talking about their research projects.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1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1748641"/>
            <a:ext cx="228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 all rode  bikes to the cemetery on the other side of town.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0" y="2778948"/>
            <a:ext cx="529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When they got to the cemetery they asked where </a:t>
            </a:r>
            <a:r>
              <a:rPr lang="en-US" sz="3200" dirty="0">
                <a:solidFill>
                  <a:srgbClr val="002060"/>
                </a:solidFill>
              </a:rPr>
              <a:t>M</a:t>
            </a:r>
            <a:r>
              <a:rPr lang="en-US" sz="3200" dirty="0" smtClean="0">
                <a:solidFill>
                  <a:srgbClr val="002060"/>
                </a:solidFill>
              </a:rPr>
              <a:t>atthew Henson’s Grave was.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" y="-89976"/>
            <a:ext cx="9906000" cy="754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2590800"/>
            <a:ext cx="419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They go and look at  his grave stone and it said co Discover of the North Pole.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To prove that </a:t>
            </a: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atthew </a:t>
            </a:r>
            <a:r>
              <a:rPr lang="en-US" dirty="0">
                <a:solidFill>
                  <a:srgbClr val="FFFF00"/>
                </a:solidFill>
              </a:rPr>
              <a:t>H</a:t>
            </a:r>
            <a:r>
              <a:rPr lang="en-US" dirty="0" smtClean="0">
                <a:solidFill>
                  <a:srgbClr val="FFFF00"/>
                </a:solidFill>
              </a:rPr>
              <a:t>enson discovered the North </a:t>
            </a:r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ole he went to find the mark that he left.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Sits Used</a:t>
            </a:r>
          </a:p>
          <a:p>
            <a:r>
              <a:rPr lang="en-US" dirty="0" smtClean="0"/>
              <a:t>AP images</a:t>
            </a:r>
          </a:p>
          <a:p>
            <a:r>
              <a:rPr lang="en-US" dirty="0" err="1" smtClean="0"/>
              <a:t>Soundzabound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81</Words>
  <Application>Microsoft Office PowerPoint</Application>
  <PresentationFormat>On-screen Show (4:3)</PresentationFormat>
  <Paragraphs>11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North By Donna Jo Napoil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Clear Lake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By Donna Jo Napoil</dc:title>
  <dc:creator>Technology Director</dc:creator>
  <cp:lastModifiedBy>Technology Director</cp:lastModifiedBy>
  <cp:revision>8</cp:revision>
  <dcterms:created xsi:type="dcterms:W3CDTF">2012-03-05T18:57:24Z</dcterms:created>
  <dcterms:modified xsi:type="dcterms:W3CDTF">2012-03-05T20:51:10Z</dcterms:modified>
</cp:coreProperties>
</file>